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2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FBCEC-F522-4FD4-1423-1D748E1BC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42D2AC-580A-6E34-27E9-215DE7FED7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99340-2B90-8B23-7467-156AB5D2F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C450B1-E03F-2A46-6459-85F5C8305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3F4C2B-B484-B7AA-3EC2-DB59224EF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0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E5F3DF-461D-E5EC-C1A1-E518E39F1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AEF8F1-A8D6-CA91-C964-7393C6D16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C3DE9D-7E06-BAD3-5A05-457C09B6D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7F2F2F-5016-39F9-8B37-8D0E992F4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5B0D25-A376-9DC5-7C80-1757A7D5A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20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84680B-8382-FB03-025A-85FAF53E1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B9577F-F0E5-0845-21C8-FD4C83E45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7B6F9A-60FD-B6C1-F804-0F9A3B0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1A8728-E976-D372-6414-7D54CEA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606A59-5A64-A9CE-4082-C98B52AE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785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AF2B8D-0AA6-3EA9-180B-8C1E2F464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22C8B2-3A12-F45E-764B-E49D0E37A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DF8AF6-2101-61E0-32FF-D4FD31072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05180C-5FF8-D513-3F84-8A0C98C79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27959E-32FD-FB69-7A08-56D6BCD29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229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333CF2-959C-BC90-E856-3DF8EDA38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E5B068-EBC6-1E2F-7935-3E91C7CD6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8734E3-73A0-22D4-0242-4CEAD692E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91E750-3CEF-0568-B56A-AFAFCD678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FF22D-5A99-50EC-B3A0-EB2CB759D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0942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9F2AD-9EED-313D-5C09-568952FC6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435537-D080-BD23-A121-A348EE0241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577CEF-3C7C-83F7-9135-F452AD7F7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11E7AC-A0C5-1DA5-B607-5CCA6AEEB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9CD3E6-82F5-EA0C-8CCA-A09CFA3C9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390690-5281-E37A-A9F5-8FFF8F3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3266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76BC8-CB4D-8F00-B521-1B59EC488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D33642-9992-EE39-B301-A276DE688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E8AD3E-9803-C1AB-0EAF-2C4ACD202F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D8CEA42-EFF6-E6CA-C43E-4F96DE08F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E367ABE-76A5-710B-174D-C43431C0FB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F3570A-F51C-460B-866F-91AF77823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24542D2-FE1A-81BB-3863-F89ABA34F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BA20C2-4FE2-2910-62DF-3D866E06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35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F2F896-80E0-8DF0-5F83-7AC1D1BFA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0669032-307A-6366-79BA-0928C221A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699338B-5450-2A2A-153D-CF9E1511E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5F5C738-959A-21A4-76EB-4B1E23D32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13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69095E-BD21-95F6-76A8-AA71DA661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56D63E2-368D-A24A-667B-498569C71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36881F-A71A-7BF4-95F9-D15C14E6A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02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88841-0C68-5482-D89B-AC8658D91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EFC5D7-C7B3-EE37-3BF7-20E22FFF6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FEDD39-C1F8-6EF8-0B77-E0E8646A71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F61656-8C76-7D3A-F394-B83C09BB2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AFF958-F56F-B49D-0966-530AC51C1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B1BADE-EF90-73D1-8AEC-34E8B0E34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73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5D5CD-5B78-5256-4938-A9F8EC68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30DD89-D9DC-646A-48BF-2F2C942C24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BDCCF2-92CD-8DFF-1750-D585796AB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88D62C-C928-2C02-0578-1F52EA74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9B4B8B-E544-123E-D279-9B5F926C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35AE8D-4010-7F3D-9644-8A79ABDA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70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DB679C6-F886-E3A9-3476-387A5BF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C6A181-58B5-BD96-89C6-E1191732C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B18BEA-E4DB-47CD-7266-7508177A1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98B4C-8552-434F-9B3A-D63E8530CA0C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88FFC8-E04C-F7E9-28E9-FBFF684091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8088FE-5326-31B9-C662-31C186F2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6079A-33F5-4A94-A745-47B513B41E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792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CD287-D28A-65F3-03A8-F611EB551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2D</a:t>
            </a:r>
            <a:r>
              <a:rPr lang="ko-KR" altLang="en-US" dirty="0"/>
              <a:t>게임프로그래밍 게임제작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0ED224-BB54-5179-E8C6-48F1194CB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5610" y="6262687"/>
            <a:ext cx="3041984" cy="460375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/>
              <a:t>2014182018 </a:t>
            </a:r>
            <a:r>
              <a:rPr lang="ko-KR" altLang="en-US" dirty="0"/>
              <a:t>박찬희</a:t>
            </a:r>
          </a:p>
        </p:txBody>
      </p:sp>
    </p:spTree>
    <p:extLst>
      <p:ext uri="{BB962C8B-B14F-4D97-AF65-F5344CB8AC3E}">
        <p14:creationId xmlns:p14="http://schemas.microsoft.com/office/powerpoint/2010/main" val="218201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32B45E8-A8AA-33AD-4D3A-BCDB753CF1AD}"/>
              </a:ext>
            </a:extLst>
          </p:cNvPr>
          <p:cNvSpPr txBox="1"/>
          <p:nvPr/>
        </p:nvSpPr>
        <p:spPr>
          <a:xfrm>
            <a:off x="6870032" y="168442"/>
            <a:ext cx="5173579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/>
              <a:t>어릴적</a:t>
            </a:r>
            <a:r>
              <a:rPr lang="ko-KR" altLang="en-US" sz="2000" b="1" dirty="0"/>
              <a:t> 즐겼던 </a:t>
            </a:r>
            <a:r>
              <a:rPr lang="ko-KR" altLang="en-US" sz="2000" b="1" dirty="0" err="1"/>
              <a:t>피카츄배구에</a:t>
            </a:r>
            <a:r>
              <a:rPr lang="ko-KR" altLang="en-US" sz="2000" b="1" dirty="0"/>
              <a:t> 좀 더 게임을 즐길 수 있는 요소를 추가</a:t>
            </a:r>
            <a:endParaRPr lang="en-US" altLang="ko-KR" sz="2000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공을 받아낼 때 마다 </a:t>
            </a:r>
            <a:r>
              <a:rPr lang="en-US" altLang="ko-KR" b="1" dirty="0"/>
              <a:t>“</a:t>
            </a:r>
            <a:r>
              <a:rPr lang="ko-KR" altLang="en-US" b="1" dirty="0" err="1"/>
              <a:t>스매쉬</a:t>
            </a:r>
            <a:r>
              <a:rPr lang="ko-KR" altLang="en-US" b="1" dirty="0"/>
              <a:t> 게이지</a:t>
            </a:r>
            <a:r>
              <a:rPr lang="en-US" altLang="ko-KR" b="1" dirty="0"/>
              <a:t>”</a:t>
            </a:r>
            <a:r>
              <a:rPr lang="ko-KR" altLang="en-US" b="1" dirty="0"/>
              <a:t>를 쌓아서 상대방에게 강력한 공격을 날릴 수 있게 함</a:t>
            </a: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점수를 잃을 때마다 </a:t>
            </a:r>
            <a:r>
              <a:rPr lang="ko-KR" altLang="en-US" b="1" dirty="0" err="1"/>
              <a:t>랜덤한</a:t>
            </a:r>
            <a:r>
              <a:rPr lang="ko-KR" altLang="en-US" b="1" dirty="0"/>
              <a:t> 아이템을 지급해서 게임의 다양성을 추구 </a:t>
            </a:r>
            <a:r>
              <a:rPr lang="en-US" altLang="ko-KR" b="1" dirty="0"/>
              <a:t>EX)</a:t>
            </a:r>
            <a:r>
              <a:rPr lang="ko-KR" altLang="en-US" b="1" dirty="0"/>
              <a:t>공 느리게 하기</a:t>
            </a:r>
            <a:r>
              <a:rPr lang="en-US" altLang="ko-KR" b="1" dirty="0"/>
              <a:t>,</a:t>
            </a:r>
            <a:r>
              <a:rPr lang="ko-KR" altLang="en-US" b="1" dirty="0"/>
              <a:t>상대방 </a:t>
            </a:r>
            <a:r>
              <a:rPr lang="en-US" altLang="ko-KR" b="1" dirty="0"/>
              <a:t>0.5</a:t>
            </a:r>
            <a:r>
              <a:rPr lang="ko-KR" altLang="en-US" b="1" dirty="0" err="1"/>
              <a:t>초동안</a:t>
            </a:r>
            <a:r>
              <a:rPr lang="ko-KR" altLang="en-US" b="1" dirty="0"/>
              <a:t> 멈추게 하기</a:t>
            </a:r>
            <a:r>
              <a:rPr lang="en-US" altLang="ko-KR" b="1" dirty="0"/>
              <a:t>,</a:t>
            </a:r>
            <a:r>
              <a:rPr lang="ko-KR" altLang="en-US" b="1" dirty="0"/>
              <a:t> 상대방 점프높이 낮추기</a:t>
            </a:r>
            <a:r>
              <a:rPr lang="en-US" altLang="ko-KR" b="1" dirty="0"/>
              <a:t>,</a:t>
            </a:r>
            <a:r>
              <a:rPr lang="ko-KR" altLang="en-US" b="1" dirty="0"/>
              <a:t> 아이템은 최대 한 개만 보유가능</a:t>
            </a:r>
            <a:endParaRPr lang="en-US" altLang="ko-KR" b="1" dirty="0"/>
          </a:p>
          <a:p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endParaRPr lang="en-US" altLang="ko-KR" b="1" dirty="0"/>
          </a:p>
          <a:p>
            <a:endParaRPr lang="ko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114B68F-4397-EFC5-56F6-03D123C80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78" y="168442"/>
            <a:ext cx="6387094" cy="624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333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12F43D-7976-F26D-8D88-1F9963099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38" y="168442"/>
            <a:ext cx="6356930" cy="62383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02C526-7D95-8BF1-F52B-2ED47C5DD2E7}"/>
              </a:ext>
            </a:extLst>
          </p:cNvPr>
          <p:cNvSpPr txBox="1"/>
          <p:nvPr/>
        </p:nvSpPr>
        <p:spPr>
          <a:xfrm>
            <a:off x="6870032" y="168442"/>
            <a:ext cx="5173579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10</a:t>
            </a:r>
            <a:r>
              <a:rPr lang="ko-KR" altLang="en-US" sz="2400" b="1" dirty="0"/>
              <a:t>점을 먼저 따내면 승리</a:t>
            </a:r>
            <a:endParaRPr lang="en-US" altLang="ko-KR" sz="2400" b="1" dirty="0"/>
          </a:p>
          <a:p>
            <a:endParaRPr lang="en-US" altLang="ko-KR" sz="2400" b="1" dirty="0"/>
          </a:p>
          <a:p>
            <a:r>
              <a:rPr lang="ko-KR" altLang="en-US" sz="2000" b="1" dirty="0"/>
              <a:t>점수의 기준은 나의 진영에 공이 바닥에 닿으면</a:t>
            </a:r>
            <a:endParaRPr lang="en-US" altLang="ko-KR" sz="2000" b="1" dirty="0"/>
          </a:p>
          <a:p>
            <a:r>
              <a:rPr lang="ko-KR" altLang="en-US" sz="2000" b="1" dirty="0"/>
              <a:t>상대방의 점수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ko-KR" altLang="en-US" sz="2000" b="1" dirty="0"/>
              <a:t>게임시간 제한 </a:t>
            </a:r>
            <a:r>
              <a:rPr lang="en-US" altLang="ko-KR" sz="2000" b="1" dirty="0"/>
              <a:t>X, </a:t>
            </a:r>
            <a:r>
              <a:rPr lang="ko-KR" altLang="en-US" sz="2000" b="1" dirty="0"/>
              <a:t>무조건 </a:t>
            </a:r>
            <a:r>
              <a:rPr lang="en-US" altLang="ko-KR" sz="2000" b="1" dirty="0"/>
              <a:t>10</a:t>
            </a:r>
            <a:r>
              <a:rPr lang="ko-KR" altLang="en-US" sz="2000" b="1" dirty="0"/>
              <a:t>점 승리방식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ko-KR" altLang="en-US" sz="2000" b="1" dirty="0"/>
              <a:t>가운데 네트를 기준으로 상대방의 진영으로 넘어갈 수 없음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ko-KR" altLang="en-US" sz="2000" b="1" dirty="0"/>
              <a:t>점프는 최대 가운데네트 높이에서 </a:t>
            </a:r>
            <a:r>
              <a:rPr lang="ko-KR" altLang="en-US" sz="2000" b="1" dirty="0" err="1"/>
              <a:t>피카츄한마리가</a:t>
            </a:r>
            <a:r>
              <a:rPr lang="ko-KR" altLang="en-US" sz="2000" b="1" dirty="0"/>
              <a:t> 더 들어가도록 제한</a:t>
            </a:r>
            <a:endParaRPr lang="en-US" altLang="ko-KR" sz="2000" b="1" dirty="0"/>
          </a:p>
          <a:p>
            <a:endParaRPr lang="en-US" altLang="ko-KR" sz="2000" b="1" dirty="0"/>
          </a:p>
          <a:p>
            <a:r>
              <a:rPr lang="en-US" altLang="ko-KR" sz="2000" b="1" dirty="0"/>
              <a:t>1p</a:t>
            </a:r>
            <a:r>
              <a:rPr lang="ko-KR" altLang="en-US" sz="2000" b="1" dirty="0"/>
              <a:t>는</a:t>
            </a:r>
            <a:r>
              <a:rPr lang="en-US" altLang="ko-KR" sz="2000" b="1" dirty="0"/>
              <a:t> R,D,F,G</a:t>
            </a:r>
            <a:r>
              <a:rPr lang="ko-KR" altLang="en-US" sz="2000" b="1" dirty="0"/>
              <a:t>키 </a:t>
            </a:r>
            <a:r>
              <a:rPr lang="en-US" altLang="ko-KR" sz="2000" b="1" dirty="0"/>
              <a:t>+Z</a:t>
            </a:r>
            <a:r>
              <a:rPr lang="ko-KR" altLang="en-US" sz="2000" b="1" dirty="0"/>
              <a:t>키</a:t>
            </a:r>
            <a:r>
              <a:rPr lang="en-US" altLang="ko-KR" sz="2000" b="1" dirty="0"/>
              <a:t>,Q</a:t>
            </a:r>
            <a:r>
              <a:rPr lang="ko-KR" altLang="en-US" sz="2000" b="1" dirty="0"/>
              <a:t>키 </a:t>
            </a:r>
            <a:r>
              <a:rPr lang="en-US" altLang="ko-KR" sz="2000" b="1" dirty="0"/>
              <a:t>2p</a:t>
            </a:r>
            <a:r>
              <a:rPr lang="ko-KR" altLang="en-US" sz="2000" b="1" dirty="0"/>
              <a:t>는 방향키와 </a:t>
            </a:r>
            <a:r>
              <a:rPr lang="ko-KR" altLang="en-US" sz="2000" b="1" dirty="0" err="1"/>
              <a:t>엔터키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우측 </a:t>
            </a:r>
            <a:r>
              <a:rPr lang="ko-KR" altLang="en-US" sz="2000" b="1" dirty="0" err="1"/>
              <a:t>쉬프트키로</a:t>
            </a:r>
            <a:r>
              <a:rPr lang="ko-KR" altLang="en-US" sz="2000" b="1" dirty="0"/>
              <a:t> 조작</a:t>
            </a:r>
            <a:endParaRPr lang="en-US" altLang="ko-KR" sz="2000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endParaRPr lang="en-US" altLang="ko-KR" b="1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245440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EF60DFE-C41D-2A2C-0A99-CE90275B6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92853" y="404979"/>
            <a:ext cx="6858000" cy="604804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0579811-13BE-C70D-5FDB-D56E392D4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38979" y="404979"/>
            <a:ext cx="6858000" cy="604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19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3EBABCE-2D6C-486A-5625-0FC3CE0F4E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025499"/>
              </p:ext>
            </p:extLst>
          </p:nvPr>
        </p:nvGraphicFramePr>
        <p:xfrm>
          <a:off x="540083" y="160198"/>
          <a:ext cx="11431338" cy="41711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4956">
                  <a:extLst>
                    <a:ext uri="{9D8B030D-6E8A-4147-A177-3AD203B41FA5}">
                      <a16:colId xmlns:a16="http://schemas.microsoft.com/office/drawing/2014/main" val="2362257135"/>
                    </a:ext>
                  </a:extLst>
                </a:gridCol>
                <a:gridCol w="3707635">
                  <a:extLst>
                    <a:ext uri="{9D8B030D-6E8A-4147-A177-3AD203B41FA5}">
                      <a16:colId xmlns:a16="http://schemas.microsoft.com/office/drawing/2014/main" val="1600055762"/>
                    </a:ext>
                  </a:extLst>
                </a:gridCol>
                <a:gridCol w="1642310">
                  <a:extLst>
                    <a:ext uri="{9D8B030D-6E8A-4147-A177-3AD203B41FA5}">
                      <a16:colId xmlns:a16="http://schemas.microsoft.com/office/drawing/2014/main" val="27867951"/>
                    </a:ext>
                  </a:extLst>
                </a:gridCol>
                <a:gridCol w="3976437">
                  <a:extLst>
                    <a:ext uri="{9D8B030D-6E8A-4147-A177-3AD203B41FA5}">
                      <a16:colId xmlns:a16="http://schemas.microsoft.com/office/drawing/2014/main" val="2401675653"/>
                    </a:ext>
                  </a:extLst>
                </a:gridCol>
              </a:tblGrid>
              <a:tr h="103493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10/16~22 </a:t>
                      </a:r>
                    </a:p>
                    <a:p>
                      <a:pPr latinLnBrk="1"/>
                      <a:r>
                        <a:rPr lang="en-US" altLang="ko-KR" b="1" dirty="0"/>
                        <a:t>1</a:t>
                      </a:r>
                      <a:r>
                        <a:rPr lang="ko-KR" altLang="en-US" b="1" dirty="0"/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err="1"/>
                        <a:t>게임로직</a:t>
                      </a:r>
                      <a:r>
                        <a:rPr lang="ko-KR" altLang="en-US" b="1" dirty="0"/>
                        <a:t> 구현 및 캐릭터 이동 구현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11/13~19 </a:t>
                      </a:r>
                    </a:p>
                    <a:p>
                      <a:pPr latinLnBrk="1"/>
                      <a:r>
                        <a:rPr lang="en-US" altLang="ko-KR" b="1" dirty="0"/>
                        <a:t>5</a:t>
                      </a:r>
                      <a:r>
                        <a:rPr lang="ko-KR" altLang="en-US" b="1" dirty="0"/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err="1"/>
                        <a:t>스매쉬</a:t>
                      </a:r>
                      <a:r>
                        <a:rPr lang="ko-KR" altLang="en-US" b="1" dirty="0"/>
                        <a:t> 구현</a:t>
                      </a:r>
                      <a:r>
                        <a:rPr lang="en-US" altLang="ko-KR" b="1" dirty="0"/>
                        <a:t>, </a:t>
                      </a:r>
                      <a:r>
                        <a:rPr lang="ko-KR" altLang="en-US" b="1" dirty="0"/>
                        <a:t>아이템사용 구현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8132060"/>
                  </a:ext>
                </a:extLst>
              </a:tr>
              <a:tr h="10454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10/23~29 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게임로직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구현 및 캐릭터 이동 구현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11/20~26 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중간점검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5578964"/>
                  </a:ext>
                </a:extLst>
              </a:tr>
              <a:tr h="10454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10/30~11/5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중간점검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11/27~12/3 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 err="1">
                          <a:solidFill>
                            <a:schemeClr val="bg1"/>
                          </a:solidFill>
                        </a:rPr>
                        <a:t>게임이미지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b="1">
                          <a:solidFill>
                            <a:schemeClr val="bg1"/>
                          </a:solidFill>
                        </a:rPr>
                        <a:t>추가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보수작업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2867190"/>
                  </a:ext>
                </a:extLst>
              </a:tr>
              <a:tr h="10454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11/6~12 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공의 움직임 구현</a:t>
                      </a:r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,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충돌구현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12/4~10 </a:t>
                      </a:r>
                    </a:p>
                    <a:p>
                      <a:pPr latinLnBrk="1"/>
                      <a:r>
                        <a:rPr lang="en-US" altLang="ko-KR" b="1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주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마무리 점검</a:t>
                      </a: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1450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616019B-F892-9158-1771-4EB3F17746A8}"/>
              </a:ext>
            </a:extLst>
          </p:cNvPr>
          <p:cNvSpPr txBox="1"/>
          <p:nvPr/>
        </p:nvSpPr>
        <p:spPr>
          <a:xfrm>
            <a:off x="540083" y="4842710"/>
            <a:ext cx="11256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※ </a:t>
            </a:r>
            <a:r>
              <a:rPr lang="ko-KR" altLang="en-US" b="1" dirty="0"/>
              <a:t>중간점검 주에서 별다른 예외가 없이 그 전까지 개발단계가 정상작동 한다면 다음주에 할 개발일정을 미리 당김</a:t>
            </a:r>
            <a:endParaRPr lang="en-US" altLang="ko-KR" b="1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4104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195</Words>
  <Application>Microsoft Office PowerPoint</Application>
  <PresentationFormat>와이드스크린</PresentationFormat>
  <Paragraphs>59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2D게임프로그래밍 게임제작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2D게임프로그래밍 게임제작</dc:title>
  <dc:creator>찬희 박</dc:creator>
  <cp:lastModifiedBy>찬희 박</cp:lastModifiedBy>
  <cp:revision>5</cp:revision>
  <dcterms:created xsi:type="dcterms:W3CDTF">2023-10-17T13:43:42Z</dcterms:created>
  <dcterms:modified xsi:type="dcterms:W3CDTF">2023-10-17T13:52:04Z</dcterms:modified>
</cp:coreProperties>
</file>

<file path=docProps/thumbnail.jpeg>
</file>